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261649" ContentType="image/png"/>
  <Default Extension="751005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3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108eef9111.98261649"/>
  <Relationship Id="rId3" Type="http://schemas.openxmlformats.org/officeDocument/2006/relationships/image" Target="../media/logo_673d91090b42982.751005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19825"/>
          <a:chOff x="9525" y="9525"/>
          <a:chExt cx="9229725" cy="6219825"/>
        </a:xfrm>
      </p:grpSpPr>
      <p:pic>
        <p:nvPicPr>
          <p:cNvPr id="1" name="Summary of Suggested Methods to Assess Atrial Myopathy" descr="Summary of Suggested Methods to Assess Atrial 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38725" cy="5457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vner H, Mitrani RD, Goldberger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Suggested Methods to Assess Atrial 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61–70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2024-11-20T07:34:33Z</dcterms:created>
  <dcterms:modified xsi:type="dcterms:W3CDTF">2024-11-20T07:34:33Z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