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868750" ContentType="image/png"/>
  <Default Extension="167894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5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1cba2cef21.20868750"/>
  <Relationship Id="rId3" Type="http://schemas.openxmlformats.org/officeDocument/2006/relationships/image" Target="../media/logo_673d91cbb80be12.167894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ictorial Representations of Common Machine Learning Techniques" descr="Pictorial Representations of Common Machine Learning Techniqu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67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thalaly RG, Evans R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ictorial Representations of Common Machine Learning Techniqu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71–7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2024-11-20T07:37:47Z</dcterms:created>
  <dcterms:modified xsi:type="dcterms:W3CDTF">2024-11-20T07:37:47Z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