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97506496" ContentType="image/png"/>
  <Default Extension="14448932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10322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d8cabd099911.97506496"/>
  <Relationship Id="rId3" Type="http://schemas.openxmlformats.org/officeDocument/2006/relationships/image" Target="../media/logo_673d8cabde8ce72.14448932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Timeline of Advances in Arrhythmia Diagnosis and Management" descr="Timeline of Advances in Arrhythmia Diagnosis and Management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095750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Khalil F, Siontis KC, Bagameri G, Killu AM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imeline of Advances in Arrhythmia Diagnosis and Management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20;9(2):97–103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20.08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">
  <a:themeElements>
    <a:clrScheme name="Theme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2024-11-20T07:15:55Z</dcterms:created>
  <dcterms:modified xsi:type="dcterms:W3CDTF">2024-11-20T07:15:55Z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