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506496" ContentType="image/png"/>
  <Default Extension="144489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32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cabd099911.97506496"/>
  <Relationship Id="rId3" Type="http://schemas.openxmlformats.org/officeDocument/2006/relationships/image" Target="../media/logo_673d8cabde8ce72.144489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imeline of Advances in Arrhythmia Diagnosis and Management" descr="Timeline of Advances in Arrhythmia Diagnosis and Manag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95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lil F, Siontis KC, Bagameri G, Killu 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imeline of Advances in Arrhythmia Diagnosis and Manage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2):97–1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2024-11-20T07:15:55Z</dcterms:created>
  <dcterms:modified xsi:type="dcterms:W3CDTF">2024-11-20T07:15:55Z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