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133378" ContentType="image/png"/>
  <Default Extension="916535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8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f36a47c061.34133378"/>
  <Relationship Id="rId3" Type="http://schemas.openxmlformats.org/officeDocument/2006/relationships/image" Target="../media/logo_673d8f36b761c52.916535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76900"/>
          <a:chOff x="9525" y="9525"/>
          <a:chExt cx="9229725" cy="5676900"/>
        </a:xfrm>
      </p:grpSpPr>
      <p:pic>
        <p:nvPicPr>
          <p:cNvPr id="1" name="Coronary Angiography View Demonstrating an Externally-Irrigated Ablation Catheter Tip" descr="Coronary Angiography View Demonstrating an Externally-Irrigated Ablation Catheter Ti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4914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lil F, Siontis KC, Bagameri G, Killu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Angiography View Demonstrating an Externally-Irrigated Ablation Catheter Ti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97–1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2024-11-20T07:26:46Z</dcterms:created>
  <dcterms:modified xsi:type="dcterms:W3CDTF">2024-11-20T07:26:46Z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