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603836" ContentType="image/png"/>
  <Default Extension="787464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cde1e2f21.95603836"/>
  <Relationship Id="rId3" Type="http://schemas.openxmlformats.org/officeDocument/2006/relationships/image" Target="../media/logo_673d8ece0735762.787464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34125"/>
          <a:chOff x="9525" y="9525"/>
          <a:chExt cx="9229725" cy="6334125"/>
        </a:xfrm>
      </p:grpSpPr>
      <p:pic>
        <p:nvPicPr>
          <p:cNvPr id="1" name="Picture Demonstrating Median Sternotomy" descr="Picture Demonstrating Median Sterno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572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lil F, Siontis KC, Bagameri G, Killu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cture Demonstrating Median Sterno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97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2024-11-20T07:25:02Z</dcterms:created>
  <dcterms:modified xsi:type="dcterms:W3CDTF">2024-11-20T07:25:02Z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