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792295" ContentType="image/png"/>
  <Default Extension="370441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82545d091.29792295"/>
  <Relationship Id="rId3" Type="http://schemas.openxmlformats.org/officeDocument/2006/relationships/image" Target="../media/logo_673d90826da1d62.370441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Schematic Demonstration of Hybrid" descr="Schematic Demonstration of Hybr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lil F, Siontis KC, Bagameri G, Killu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emonstration of Hybr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97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2024-11-20T07:32:18Z</dcterms:created>
  <dcterms:modified xsi:type="dcterms:W3CDTF">2024-11-20T07:32:18Z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