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865744" ContentType="image/png"/>
  <Default Extension="001574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c57d41d461.70865744"/>
  <Relationship Id="rId3" Type="http://schemas.openxmlformats.org/officeDocument/2006/relationships/image" Target="../media/logo_673d8c57f160612.001574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rdiac MRI Short-Axis Views Demonstrating" descr="Cardiac MRI Short-Axis Views Demonstra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09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lil F, Siontis KC, Bagameri G, Killu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RI Short-Axis Views Demonstra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97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2024-11-20T07:14:31Z</dcterms:created>
  <dcterms:modified xsi:type="dcterms:W3CDTF">2024-11-20T07:14:31Z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