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4391124" ContentType="image/png"/>
  <Default Extension="2357105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35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8de51561241.94391124"/>
  <Relationship Id="rId3" Type="http://schemas.openxmlformats.org/officeDocument/2006/relationships/image" Target="../media/logo_673d8de52939952.2357105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43350"/>
          <a:chOff x="9525" y="9525"/>
          <a:chExt cx="9229725" cy="3943350"/>
        </a:xfrm>
      </p:grpSpPr>
      <p:pic>
        <p:nvPicPr>
          <p:cNvPr id="1" name="Emerging Technologies in Ventricular Arrhythmia Ablation" descr="Emerging Technologies in Ventricular Arrhythmia Ab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181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halil F, Siontis KC, Bagameri G, Killu A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merging Technologies in Ventricular Arrhythmia Ab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2):97–1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2024-11-20T07:21:09Z</dcterms:created>
  <dcterms:modified xsi:type="dcterms:W3CDTF">2024-11-20T07:21:09Z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