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91124" ContentType="image/png"/>
  <Default Extension="235710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e51561241.94391124"/>
  <Relationship Id="rId3" Type="http://schemas.openxmlformats.org/officeDocument/2006/relationships/image" Target="../media/logo_673d8de52939952.235710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Emerging Technologies in Ventricular Arrhythmia Ablation" descr="Emerging Technologies in Ventricular Arrhythmia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lil F, Siontis KC, Bagameri G, Killu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merging Technologies in Ventricular Arrhythmia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97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2024-11-20T07:21:09Z</dcterms:created>
  <dcterms:modified xsi:type="dcterms:W3CDTF">2024-11-20T07:21:09Z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