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545147" ContentType="image/png"/>
  <Default Extension="471562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11c8a5e391.27545147"/>
  <Relationship Id="rId3" Type="http://schemas.openxmlformats.org/officeDocument/2006/relationships/image" Target="../media/logo_673d911c9c9ac52.471562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14725"/>
          <a:chOff x="9525" y="9525"/>
          <a:chExt cx="9229725" cy="3514725"/>
        </a:xfrm>
      </p:grpSpPr>
      <p:pic>
        <p:nvPicPr>
          <p:cNvPr id="1" name="Overview of Mechanical Circulatory Support" descr="Overview of Mechanical Circulatory Supp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52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lil F, Siontis KC, Bagameri G, Killu 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view of Mechanical Circulatory Supp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97–1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2024-11-20T07:34:52Z</dcterms:created>
  <dcterms:modified xsi:type="dcterms:W3CDTF">2024-11-20T07:34:52Z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