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606067" ContentType="image/png"/>
  <Default Extension="8987889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42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90a0a73c921.39606067"/>
  <Relationship Id="rId3" Type="http://schemas.openxmlformats.org/officeDocument/2006/relationships/image" Target="../media/logo_673d90a0bba4852.8987889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Baseline Patient Characteristics" descr="Baseline Patient Characteristic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4099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khtar T, Berger R, Marine JE, Daimee UA, Calkins H, Spragg D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seline Patient Characteristic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2):104–8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2024-11-20T07:32:48Z</dcterms:created>
  <dcterms:modified xsi:type="dcterms:W3CDTF">2024-11-20T07:32:48Z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