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538421" ContentType="image/png"/>
  <Default Extension="508437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2a8d5fbf71.25538421"/>
  <Relationship Id="rId3" Type="http://schemas.openxmlformats.org/officeDocument/2006/relationships/image" Target="../media/logo_673d92a8ef13982.508437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Procedural Characteristics" descr="Procedural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4476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T, Berger R, Marine JE, Daimee UA, Calkins H, Spragg D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dural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104–8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2024-11-20T07:41:28Z</dcterms:created>
  <dcterms:modified xsi:type="dcterms:W3CDTF">2024-11-20T07:41:28Z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