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033621" ContentType="image/png"/>
  <Default Extension="622283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568d8c421.17033621"/>
  <Relationship Id="rId3" Type="http://schemas.openxmlformats.org/officeDocument/2006/relationships/image" Target="../media/logo_673d9056a69dc32.622283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76950"/>
          <a:chOff x="9525" y="9525"/>
          <a:chExt cx="9229725" cy="6076950"/>
        </a:xfrm>
      </p:grpSpPr>
      <p:pic>
        <p:nvPicPr>
          <p:cNvPr id="1" name="Freedom From AF During Follow-up Following Cryoballoon Ablation" descr="Freedom From AF During Follow-up Following Cryoballoon Ab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5314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khtar T, Berger R, Marine JE, Daimee UA, Calkins H, Spragg D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eedom From AF During Follow-up Following Cryoballoon Ab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2):104–8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2024-11-20T07:31:34Z</dcterms:created>
  <dcterms:modified xsi:type="dcterms:W3CDTF">2024-11-20T07:31:34Z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