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426179" ContentType="image/png"/>
  <Default Extension="342934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df116e571.10426179"/>
  <Relationship Id="rId3" Type="http://schemas.openxmlformats.org/officeDocument/2006/relationships/image" Target="../media/logo_673d90df2873482.342934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Safety and Efficacy Outcomes in the Included Patients" descr="Safety and Efficacy Outcomes in the Included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T, Berger R, Marine JE, Daimee UA, Calkins H, Spragg D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ety and Efficacy Outcomes in the Included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104–8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2024-11-20T07:33:51Z</dcterms:created>
  <dcterms:modified xsi:type="dcterms:W3CDTF">2024-11-20T07:33:51Z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