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324459" ContentType="image/png"/>
  <Default Extension="791207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5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dfcda44761.37324459"/>
  <Relationship Id="rId3" Type="http://schemas.openxmlformats.org/officeDocument/2006/relationships/image" Target="../media/logo_673d8dfcdf97252.791207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Heart Failure Patients and Coronavirus Disease 2019" descr="Heart Failure Patients and Coronavirus Disease 20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liveros E, Brailovsky Y, Scully P, Nikolou E, Rajani R, Grapsa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rt Failure Patients and Coronavirus Disease 201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2024-11-20T07:21:32Z</dcterms:created>
  <dcterms:modified xsi:type="dcterms:W3CDTF">2024-11-20T07:21:32Z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