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357363" ContentType="image/png"/>
  <Default Extension="953711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d666565291.97357363"/>
  <Relationship Id="rId3" Type="http://schemas.openxmlformats.org/officeDocument/2006/relationships/image" Target="../media/logo_673d8d66801b812.953711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72175"/>
          <a:chOff x="9525" y="9525"/>
          <a:chExt cx="9229725" cy="5972175"/>
        </a:xfrm>
      </p:grpSpPr>
      <p:pic>
        <p:nvPicPr>
          <p:cNvPr id="1" name="Schematic Overview of Neprilysin" descr="Schematic Overview of Neprilys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vo N, Prausmüller S, Bartko PE, Goliasch G, Hülsman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Overview of Neprilysi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2024-11-20T07:19:02Z</dcterms:created>
  <dcterms:modified xsi:type="dcterms:W3CDTF">2024-11-20T07:19:02Z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