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913716" ContentType="image/png"/>
  <Default Extension="129715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db1c9fd101.37913716"/>
  <Relationship Id="rId3" Type="http://schemas.openxmlformats.org/officeDocument/2006/relationships/image" Target="../media/logo_673d8db1df0fb42.129715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62575"/>
          <a:chOff x="9525" y="9525"/>
          <a:chExt cx="9229725" cy="5362575"/>
        </a:xfrm>
      </p:grpSpPr>
      <p:pic>
        <p:nvPicPr>
          <p:cNvPr id="1" name="Summary Of Studies Investigating Circulating Neprilysin" descr="Summary Of Studies Investigating Circulating Neprilys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00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vo N, Prausmüller S, Bartko PE, Goliasch G, Hülsman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tudies Investigating Circulating Neprilys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2024-11-20T07:20:17Z</dcterms:created>
  <dcterms:modified xsi:type="dcterms:W3CDTF">2024-11-20T07:20:17Z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