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886186" ContentType="image/png"/>
  <Default Extension="895844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9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f726595171.83886186"/>
  <Relationship Id="rId3" Type="http://schemas.openxmlformats.org/officeDocument/2006/relationships/image" Target="../media/logo_673d8f726978602.895844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72100"/>
          <a:chOff x="9525" y="9525"/>
          <a:chExt cx="9229725" cy="5372100"/>
        </a:xfrm>
      </p:grpSpPr>
      <p:pic>
        <p:nvPicPr>
          <p:cNvPr id="1" name="Neprilysin as a Biomarker: Challenges and Opportunities" descr="Neprilysin as a Biomarker: Challenges and Opportunit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10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vo N, Prausmüller S, Bartko PE, Goliasch G, Hülsman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eprilysin as a Biomarker: Challenges and Opportunit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2024-11-20T07:27:46Z</dcterms:created>
  <dcterms:modified xsi:type="dcterms:W3CDTF">2024-11-20T07:27:46Z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