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990244" ContentType="image/png"/>
  <Default Extension="650313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21b78cca41.69990244"/>
  <Relationship Id="rId3" Type="http://schemas.openxmlformats.org/officeDocument/2006/relationships/image" Target="../media/logo_673d921b9223012.650313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76775"/>
          <a:chOff x="9525" y="9525"/>
          <a:chExt cx="9229725" cy="4676775"/>
        </a:xfrm>
      </p:grpSpPr>
      <p:pic>
        <p:nvPicPr>
          <p:cNvPr id="1" name="Derivation of Quantitative Flow Ratio" descr="Derivation of Quantitative Flow Rati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14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stra J, Tu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rivation of Quantitative Flow Rati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2024-11-20T07:39:07Z</dcterms:created>
  <dcterms:modified xsi:type="dcterms:W3CDTF">2024-11-20T07:39:07Z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