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253162" ContentType="image/png"/>
  <Default Extension="4153165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36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e202bb7541.02253162"/>
  <Relationship Id="rId3" Type="http://schemas.openxmlformats.org/officeDocument/2006/relationships/image" Target="../media/logo_673d8e203ce8762.4153165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34000"/>
          <a:chOff x="9525" y="9525"/>
          <a:chExt cx="9229725" cy="5334000"/>
        </a:xfrm>
      </p:grpSpPr>
      <p:pic>
        <p:nvPicPr>
          <p:cNvPr id="1" name="Key Quantitative Flow Ratio and Optical Flow Ratio Studies" descr="Key Quantitative Flow Ratio and Optical Flow Ratio Stud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572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estra J, Tu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y Quantitative Flow Ratio and Optical Flow Ratio Stud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09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2024-11-20T07:22:08Z</dcterms:created>
  <dcterms:modified xsi:type="dcterms:W3CDTF">2024-11-20T07:22:08Z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