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253162" ContentType="image/png"/>
  <Default Extension="415316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202bb7541.02253162"/>
  <Relationship Id="rId3" Type="http://schemas.openxmlformats.org/officeDocument/2006/relationships/image" Target="../media/logo_673d8e203ce8762.415316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Key Quantitative Flow Ratio and Optical Flow Ratio Studies" descr="Key Quantitative Flow Ratio and Optical Flow Ratio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stra J, T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Quantitative Flow Ratio and Optical Flow Ratio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2024-11-20T07:22:08Z</dcterms:created>
  <dcterms:modified xsi:type="dcterms:W3CDTF">2024-11-20T07:22:08Z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