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436707" ContentType="image/png"/>
  <Default Extension="267719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6b4f21c61.82436707"/>
  <Relationship Id="rId3" Type="http://schemas.openxmlformats.org/officeDocument/2006/relationships/image" Target="../media/logo_673d916b5f55c82.267719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Diagnostic Accuracy of Quantitative Flow Ratio" descr="Diagnostic Accuracy of Quantitative Flow Rati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stra J, T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ccuracy of Quantitative Flow Rati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2024-11-20T07:36:11Z</dcterms:created>
  <dcterms:modified xsi:type="dcterms:W3CDTF">2024-11-20T07:36:11Z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