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449248" ContentType="image/png"/>
  <Default Extension="334561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6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e662caa591.98449248"/>
  <Relationship Id="rId3" Type="http://schemas.openxmlformats.org/officeDocument/2006/relationships/image" Target="../media/logo_673d8e663e26442.334561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rognostic Value of Post-percutaneous Coronary Intervention Assessment of Quantitative Flow Ratio" descr="Prognostic Value of Post-percutaneous Coronary Intervention Assessment of Quantitative Flow Rati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52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estra J, Tu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gnostic Value of Post-percutaneous Coronary Intervention Assessment of Quantitative Flow Ratio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09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2024-11-20T07:23:18Z</dcterms:created>
  <dcterms:modified xsi:type="dcterms:W3CDTF">2024-11-20T07:23:18Z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