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944767" ContentType="image/png"/>
  <Default Extension="446254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a16aaa471.47944767"/>
  <Relationship Id="rId3" Type="http://schemas.openxmlformats.org/officeDocument/2006/relationships/image" Target="../media/logo_673d90a17091582.446254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xample of Virtual PCI and Stepwise Optimization Using OFR" descr="Example of Virtual PCI and Stepwise Optimization Using OF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67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stra J, T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Virtual PCI and Stepwise Optimization Using OF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2024-11-20T07:32:49Z</dcterms:created>
  <dcterms:modified xsi:type="dcterms:W3CDTF">2024-11-20T07:32:49Z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