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941176" ContentType="image/png"/>
  <Default Extension="286199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44f2c4e41.09941176"/>
  <Relationship Id="rId3" Type="http://schemas.openxmlformats.org/officeDocument/2006/relationships/image" Target="../media/logo_673d8d451433182.286199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Components of Nocturnal Hypertension" descr="Components of Nocturn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14975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ppuccio F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onents of Nocturn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2024-11-20T07:18:29Z</dcterms:created>
  <dcterms:modified xsi:type="dcterms:W3CDTF">2024-11-20T07:18:29Z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