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664211" ContentType="image/png"/>
  <Default Extension="899648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1040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900659b0c51.34664211"/>
  <Relationship Id="rId3" Type="http://schemas.openxmlformats.org/officeDocument/2006/relationships/image" Target="../media/logo_673d90066c4cc72.899648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52925"/>
          <a:chOff x="9525" y="9525"/>
          <a:chExt cx="9229725" cy="4352925"/>
        </a:xfrm>
      </p:grpSpPr>
      <p:pic>
        <p:nvPicPr>
          <p:cNvPr id="1" name="Definitions of Hypertension According to Office" descr="Definitions of Hypertension According to Off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514975" cy="3590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ppuccio F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finitions of Hypertension According to Off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0;15:e6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0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2024-11-20T07:30:14Z</dcterms:created>
  <dcterms:modified xsi:type="dcterms:W3CDTF">2024-11-20T07:30:14Z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