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664211" ContentType="image/png"/>
  <Default Extension="899648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0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00659b0c51.34664211"/>
  <Relationship Id="rId3" Type="http://schemas.openxmlformats.org/officeDocument/2006/relationships/image" Target="../media/logo_673d90066c4cc72.899648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Definitions of Hypertension According to Office" descr="Definitions of Hypertension According to Off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14975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ppuccio F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s of Hypertension According to Off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2024-11-20T07:30:14Z</dcterms:created>
  <dcterms:modified xsi:type="dcterms:W3CDTF">2024-11-20T07:30:14Z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