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104005" ContentType="image/png"/>
  <Default Extension="029835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25775d5b71.53104005"/>
  <Relationship Id="rId3" Type="http://schemas.openxmlformats.org/officeDocument/2006/relationships/image" Target="../media/logo_673d92578515302.029835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15050"/>
          <a:chOff x="9525" y="9525"/>
          <a:chExt cx="9229725" cy="6115050"/>
        </a:xfrm>
      </p:grpSpPr>
      <p:pic>
        <p:nvPicPr>
          <p:cNvPr id="1" name="Comparison of Ambulatory Blood Pressure Monitoring and Home Blood Pressure Monitoring" descr="Comparison of Ambulatory Blood Pressure Monitoring and Home Blood Pressure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535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ppuccio F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Ambulatory Blood Pressure Monitoring and Home Blood Pressure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2024-11-20T07:40:07Z</dcterms:created>
  <dcterms:modified xsi:type="dcterms:W3CDTF">2024-11-20T07:40:07Z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