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083134" ContentType="image/png"/>
  <Default Extension="074262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2a3efe911.92083134"/>
  <Relationship Id="rId3" Type="http://schemas.openxmlformats.org/officeDocument/2006/relationships/image" Target="../media/logo_673d902a4360142.074262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NightView Blood Pressure Monitor" descr="The NightView Blood Pressure Moni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0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puccio F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NightView Blood Pressure Moni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2024-11-20T07:30:50Z</dcterms:created>
  <dcterms:modified xsi:type="dcterms:W3CDTF">2024-11-20T07:30:50Z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