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545414" ContentType="image/png"/>
  <Default Extension="030219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4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d95e9b5901.19545414"/>
  <Relationship Id="rId3" Type="http://schemas.openxmlformats.org/officeDocument/2006/relationships/image" Target="../media/logo_673d8d9605e6082.030219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28925"/>
          <a:chOff x="9525" y="9525"/>
          <a:chExt cx="9229725" cy="2828925"/>
        </a:xfrm>
      </p:grpSpPr>
      <p:pic>
        <p:nvPicPr>
          <p:cNvPr id="1" name="Common and Uncommon ECG Findings in Athletes" descr="Common and Uncommon ECG Findings in Athle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066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zo U, Sharm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mon and Uncommon ECG Findings in Athle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2024-11-20T07:19:50Z</dcterms:created>
  <dcterms:modified xsi:type="dcterms:W3CDTF">2024-11-20T07:19:50Z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