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656204" ContentType="image/png"/>
  <Default Extension="909019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56ff29a621.48656204"/>
  <Relationship Id="rId3" Type="http://schemas.openxmlformats.org/officeDocument/2006/relationships/image" Target="../media/logo_673d75700d6f302.909019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Cardiac Adaptation in Athletes" descr="Cardiac Adaptation in Athl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zo U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Adaptation in Athl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2024-11-20T05:36:48Z</dcterms:created>
  <dcterms:modified xsi:type="dcterms:W3CDTF">2024-11-20T05:36:48Z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