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3469679" ContentType="image/png"/>
  <Default Extension="5089037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1001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809133c7a41.83469679"/>
  <Relationship Id="rId3" Type="http://schemas.openxmlformats.org/officeDocument/2006/relationships/image" Target="../media/logo_673d80914e72f92.5089037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219575"/>
          <a:chOff x="9525" y="9525"/>
          <a:chExt cx="9229725" cy="4219575"/>
        </a:xfrm>
      </p:grpSpPr>
      <p:pic>
        <p:nvPicPr>
          <p:cNvPr id="1" name="12-Lead ECG Changes in an Athlete" descr="12-Lead ECG Changes in an Athle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4575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Ozo U, Sharma S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2-Lead ECG Changes in an Athlet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0;15:e61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0.0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2024-11-20T06:24:17Z</dcterms:created>
  <dcterms:modified xsi:type="dcterms:W3CDTF">2024-11-20T06:24:17Z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