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489208" ContentType="image/png"/>
  <Default Extension="611422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2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148a388511.57489208"/>
  <Relationship Id="rId3" Type="http://schemas.openxmlformats.org/officeDocument/2006/relationships/image" Target="../media/logo_673d7148bdd9d12.611422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52875"/>
          <a:chOff x="9525" y="9525"/>
          <a:chExt cx="9229725" cy="3952875"/>
        </a:xfrm>
      </p:grpSpPr>
      <p:pic>
        <p:nvPicPr>
          <p:cNvPr id="1" name="Early Repolarisation Pattern on 12-lead ECG in a Black Male Athlete" descr="Early Repolarisation Pattern on 12-lead ECG in a Black Male Athle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90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zo U, Sharm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arly Repolarisation Pattern on 12-lead ECG in a Black Male Athle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6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2024-11-20T05:19:04Z</dcterms:created>
  <dcterms:modified xsi:type="dcterms:W3CDTF">2024-11-20T05:19:04Z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