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2612566" ContentType="image/png"/>
  <Default Extension="0797056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967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738768fb201.42612566"/>
  <Relationship Id="rId3" Type="http://schemas.openxmlformats.org/officeDocument/2006/relationships/image" Target="../media/logo_673d73878413c22.0797056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105400"/>
          <a:chOff x="9525" y="9525"/>
          <a:chExt cx="9229725" cy="5105400"/>
        </a:xfrm>
      </p:grpSpPr>
      <p:pic>
        <p:nvPicPr>
          <p:cNvPr id="1" name="ECG of Black Athlete Showing Anterior T-wave Inversion" descr="ECG of Black Athlete Showing Anterior T-wave Inver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3434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Ozo U, Sharma 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CG of Black Athlete Showing Anterior T-wave Invers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0;15:e6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0.0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2024-11-20T05:28:39Z</dcterms:created>
  <dcterms:modified xsi:type="dcterms:W3CDTF">2024-11-20T05:28:39Z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