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489323" ContentType="image/png"/>
  <Default Extension="144384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3ee3c8b711.14489323"/>
  <Relationship Id="rId3" Type="http://schemas.openxmlformats.org/officeDocument/2006/relationships/image" Target="../media/logo_673d73ee573bd92.144384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38650"/>
          <a:chOff x="9525" y="9525"/>
          <a:chExt cx="9229725" cy="4438650"/>
        </a:xfrm>
      </p:grpSpPr>
      <p:pic>
        <p:nvPicPr>
          <p:cNvPr id="1" name="ECG Showing Inferolateral T Wave Inversion in a Black Athlete" descr="ECG Showing Inferolateral T Wave Inversion in a Black Athle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76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zo U, Sharma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G Showing Inferolateral T Wave Inversion in a Black Athlet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2024-11-20T05:30:22Z</dcterms:created>
  <dcterms:modified xsi:type="dcterms:W3CDTF">2024-11-20T05:30:22Z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