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282544" ContentType="image/png"/>
  <Default Extension="60906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e6a8d0041.63282544"/>
  <Relationship Id="rId3" Type="http://schemas.openxmlformats.org/officeDocument/2006/relationships/image" Target="../media/logo_673d72e6b936622.60906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The Window of Cardioprotection" descr="The Window of Cardio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Bulluck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Window of Cardio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2024-11-20T05:25:58Z</dcterms:created>
  <dcterms:modified xsi:type="dcterms:W3CDTF">2024-11-20T05:25:58Z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