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864161" ContentType="image/png"/>
  <Default Extension="883476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5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2c0c9a4b81.47864161"/>
  <Relationship Id="rId3" Type="http://schemas.openxmlformats.org/officeDocument/2006/relationships/image" Target="../media/logo_673d72c0e70ac72.883476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14875"/>
          <a:chOff x="9525" y="9525"/>
          <a:chExt cx="9229725" cy="4714875"/>
        </a:xfrm>
      </p:grpSpPr>
      <p:pic>
        <p:nvPicPr>
          <p:cNvPr id="1" name="The Flaws of Cardioprotective Trials" descr="The Flaws of Cardioprotective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52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blett JP, Bulluck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Flaws of Cardioprotective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13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2024-11-20T05:25:20Z</dcterms:created>
  <dcterms:modified xsi:type="dcterms:W3CDTF">2024-11-20T05:25:20Z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