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032970" ContentType="image/png"/>
  <Default Extension="378276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3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58544d3711.75032970"/>
  <Relationship Id="rId3" Type="http://schemas.openxmlformats.org/officeDocument/2006/relationships/image" Target="../media/logo_673d758565b1112.378276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05500"/>
          <a:chOff x="9525" y="9525"/>
          <a:chExt cx="9229725" cy="5905500"/>
        </a:xfrm>
      </p:grpSpPr>
      <p:pic>
        <p:nvPicPr>
          <p:cNvPr id="1" name="Randomised Trials of Ischaemic Conditioning" descr="Randomised Trials of Ischaemic Condition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43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blett JP, Bulluck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ndomised Trials of Ischaemic Condition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13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2024-11-20T05:37:09Z</dcterms:created>
  <dcterms:modified xsi:type="dcterms:W3CDTF">2024-11-20T05:37:09Z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