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032970" ContentType="image/png"/>
  <Default Extension="378276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3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58544d3711.75032970"/>
  <Relationship Id="rId3" Type="http://schemas.openxmlformats.org/officeDocument/2006/relationships/image" Target="../media/logo_673d758565b1112.378276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Randomised Trials of Ischaemic Conditioning" descr="Randomised Trials of Ischaemic Conditio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Bulluck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Trials of Ischaemic Conditio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2024-11-20T05:37:09Z</dcterms:created>
  <dcterms:modified xsi:type="dcterms:W3CDTF">2024-11-20T05:37:09Z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