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394082" ContentType="image/png"/>
  <Default Extension="591663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5be65b5201.85394082"/>
  <Relationship Id="rId3" Type="http://schemas.openxmlformats.org/officeDocument/2006/relationships/image" Target="../media/logo_673d75be6962a42.591663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emodynamic Changes Throughout Pregnancy" descr="Hemodynamic Changes Throughout Pregnanc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48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inberg CR, Ahmad A, Li B, Halpern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modynamic Changes Throughout Pregnanc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2024-11-20T05:38:06Z</dcterms:created>
  <dcterms:modified xsi:type="dcterms:W3CDTF">2024-11-20T05:38:06Z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