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673320" ContentType="image/png"/>
  <Default Extension="888340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9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f0dc16b791.60673320"/>
  <Relationship Id="rId3" Type="http://schemas.openxmlformats.org/officeDocument/2006/relationships/image" Target="../media/logo_673d7f0dd95ea32.888340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edictors of Adverse Maternal Cardiovascular Events During Pregnancy" descr="Predictors of Adverse Maternal Cardiovascular Events During Pregnanc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inberg CR, Ahmad A, Li B, Halpern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dictors of Adverse Maternal Cardiovascular Events During Pregnanc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2024-11-20T06:17:49Z</dcterms:created>
  <dcterms:modified xsi:type="dcterms:W3CDTF">2024-11-20T06:17:49Z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