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14431" ContentType="image/png"/>
  <Default Extension="154452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970cd9b01.72514431"/>
  <Relationship Id="rId3" Type="http://schemas.openxmlformats.org/officeDocument/2006/relationships/image" Target="../media/logo_673d76972422972.154452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72050"/>
          <a:chOff x="9525" y="9525"/>
          <a:chExt cx="9229725" cy="4972050"/>
        </a:xfrm>
      </p:grpSpPr>
      <p:pic>
        <p:nvPicPr>
          <p:cNvPr id="1" name="Electrical Responses in Conduction System" descr="Electrical Responses in Conduction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0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AD, Whinnett Z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ical Responses in Conduction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36–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2024-11-20T05:41:43Z</dcterms:created>
  <dcterms:modified xsi:type="dcterms:W3CDTF">2024-11-20T05:41:43Z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