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250856" ContentType="image/png"/>
  <Default Extension="169145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9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25cdaaf91.62250856"/>
  <Relationship Id="rId3" Type="http://schemas.openxmlformats.org/officeDocument/2006/relationships/image" Target="../media/logo_673d7425e2f9d02.169145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Fluoroscopy of Conduction System Pacing" descr="Fluoroscopy of Conduction System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245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AD, Whinnett Z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y of Conduction System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36–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2024-11-20T05:31:17Z</dcterms:created>
  <dcterms:modified xsi:type="dcterms:W3CDTF">2024-11-20T05:31:17Z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