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31100" ContentType="image/png"/>
  <Default Extension="898485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c23e53d91.24131100"/>
  <Relationship Id="rId3" Type="http://schemas.openxmlformats.org/officeDocument/2006/relationships/image" Target="../media/logo_673d73c25832552.898485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Selective His Bundle Pacing" descr="Selective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AD, Whinnett Z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ive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36–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2024-11-20T05:29:38Z</dcterms:created>
  <dcterms:modified xsi:type="dcterms:W3CDTF">2024-11-20T05:29:38Z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