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131100" ContentType="image/png"/>
  <Default Extension="898485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8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c23e53d91.24131100"/>
  <Relationship Id="rId3" Type="http://schemas.openxmlformats.org/officeDocument/2006/relationships/image" Target="../media/logo_673d73c25832552.898485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9725"/>
          <a:chOff x="9525" y="9525"/>
          <a:chExt cx="9229725" cy="5419725"/>
        </a:xfrm>
      </p:grpSpPr>
      <p:pic>
        <p:nvPicPr>
          <p:cNvPr id="1" name="Selective His Bundle Pacing" descr="Selective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old AD, Whinnett Z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ive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36–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2024-11-20T05:29:38Z</dcterms:created>
  <dcterms:modified xsi:type="dcterms:W3CDTF">2024-11-20T05:29:38Z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