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420869" ContentType="image/png"/>
  <Default Extension="843861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30accfc801.02420869"/>
  <Relationship Id="rId3" Type="http://schemas.openxmlformats.org/officeDocument/2006/relationships/image" Target="../media/logo_673d830ae684672.843861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Non-selective His Bundle Pacing versus Myocardial Capture" descr="Non-selective His Bundle Pacing versus Myocardial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7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AD, Whinnett Z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selective His Bundle Pacing versus Myocardial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36–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2024-11-20T06:34:50Z</dcterms:created>
  <dcterms:modified xsi:type="dcterms:W3CDTF">2024-11-20T06:34:50Z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