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769316" ContentType="image/png"/>
  <Default Extension="147144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65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270b069031.52769316"/>
  <Relationship Id="rId3" Type="http://schemas.openxmlformats.org/officeDocument/2006/relationships/image" Target="../media/logo_673d7270c8d8612.147144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210425"/>
          <a:chOff x="9525" y="9525"/>
          <a:chExt cx="9229725" cy="7210425"/>
        </a:xfrm>
      </p:grpSpPr>
      <p:pic>
        <p:nvPicPr>
          <p:cNvPr id="1" name="Electrical Responses in His Bundle Pacing" descr="Electrical Responses in His Bundle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448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nold AD, Whinnett Z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ical Responses in His Bundle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36–4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2024-11-20T05:24:00Z</dcterms:created>
  <dcterms:modified xsi:type="dcterms:W3CDTF">2024-11-20T05:24:00Z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