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705122" ContentType="image/png"/>
  <Default Extension="861450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9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43a62ce621.99705122"/>
  <Relationship Id="rId3" Type="http://schemas.openxmlformats.org/officeDocument/2006/relationships/image" Target="../media/logo_673d743a7640a52.861450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72225"/>
          <a:chOff x="9525" y="9525"/>
          <a:chExt cx="9229725" cy="6372225"/>
        </a:xfrm>
      </p:grpSpPr>
      <p:pic>
        <p:nvPicPr>
          <p:cNvPr id="1" name="Left Ventricular Septal Pacing versus" descr="Left Ventricular Septal Pacing versu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610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nold AD, Whinnett Z, Vijayarama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ft Ventricular Septal Pacing vers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36–4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2024-11-20T05:31:38Z</dcterms:created>
  <dcterms:modified xsi:type="dcterms:W3CDTF">2024-11-20T05:31:38Z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