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062813" ContentType="image/png"/>
  <Default Extension="717537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0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2616374f41.22062813"/>
  <Relationship Id="rId3" Type="http://schemas.openxmlformats.org/officeDocument/2006/relationships/image" Target="../media/logo_673d82617b92d32.717537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95900"/>
          <a:chOff x="9525" y="9525"/>
          <a:chExt cx="9229725" cy="5295900"/>
        </a:xfrm>
      </p:grpSpPr>
      <p:pic>
        <p:nvPicPr>
          <p:cNvPr id="1" name="Potential Triggers of Arrhythmia in Coronavirus Disease 2019" descr="Potential Triggers of Arrhythmia in Coronavirus Disease 20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33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nthasamy V, Schilli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Triggers of Arrhythmia in Coronavirus Disease 2019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67–70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2024-11-20T06:32:01Z</dcterms:created>
  <dcterms:modified xsi:type="dcterms:W3CDTF">2024-11-20T06:32:01Z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