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939831" ContentType="image/png"/>
  <Default Extension="253319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6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31700c4421.47939831"/>
  <Relationship Id="rId3" Type="http://schemas.openxmlformats.org/officeDocument/2006/relationships/image" Target="../media/logo_673d73171643372.253319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43575"/>
          <a:chOff x="9525" y="9525"/>
          <a:chExt cx="9229725" cy="5743575"/>
        </a:xfrm>
      </p:grpSpPr>
      <p:pic>
        <p:nvPicPr>
          <p:cNvPr id="1" name="Electroanatomical Maps and Electrophysiological Parameters" descr="Electroanatomical Maps and Electrophysiological Paramet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981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-Kaisey AM, Parameswaran R, Kalman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ectroanatomical Maps and Electrophysiological Paramet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13–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2024-11-20T05:26:47Z</dcterms:created>
  <dcterms:modified xsi:type="dcterms:W3CDTF">2024-11-20T05:26:47Z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