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881854" ContentType="image/png"/>
  <Default Extension="732938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39a871d531.69881854"/>
  <Relationship Id="rId3" Type="http://schemas.openxmlformats.org/officeDocument/2006/relationships/image" Target="../media/logo_673d739a9f75652.732938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lectroanatomic Maps of the Right Atrium at Baseline" descr="Electroanatomic Maps of the Right Atrium at Basel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57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-Kaisey AM, Parameswaran R, Kalman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anatomic Maps of the Right Atrium at Basel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13–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2024-11-20T05:28:58Z</dcterms:created>
  <dcterms:modified xsi:type="dcterms:W3CDTF">2024-11-20T05:28:58Z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