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852221" ContentType="image/png"/>
  <Default Extension="653476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a1db70311.55852221"/>
  <Relationship Id="rId3" Type="http://schemas.openxmlformats.org/officeDocument/2006/relationships/image" Target="../media/logo_673d71a205a8602.653476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ate- and Direction-dependent Variation in Mapped Substrate" descr="Rate- and Direction-dependent Variation in Mapped Subst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Parameswaran R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e- and Direction-dependent Variation in Mapped Subst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13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2024-11-20T05:20:34Z</dcterms:created>
  <dcterms:modified xsi:type="dcterms:W3CDTF">2024-11-20T05:20:34Z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