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797962" ContentType="image/png"/>
  <Default Extension="8798756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7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77446ca771.18797962"/>
  <Relationship Id="rId3" Type="http://schemas.openxmlformats.org/officeDocument/2006/relationships/image" Target="../media/logo_673d77744aea242.8798756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24425"/>
          <a:chOff x="9525" y="9525"/>
          <a:chExt cx="9229725" cy="4924425"/>
        </a:xfrm>
      </p:grpSpPr>
      <p:pic>
        <p:nvPicPr>
          <p:cNvPr id="1" name="Recurrence of AF 13 Years Following Successful Pulmonary Vein Isolation" descr="Recurrence of AF 13 Years Following Successful Pulmonary Vein Iso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62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-Kaisey AM, Parameswaran R, Kalman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urrence of AF 13 Years Following Successful Pulmonary Vein Iso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3):113–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2024-11-20T05:45:24Z</dcterms:created>
  <dcterms:modified xsi:type="dcterms:W3CDTF">2024-11-20T05:45:24Z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