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5604930" ContentType="image/png"/>
  <Default Extension="0018003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777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7762d54f131.55604930"/>
  <Relationship Id="rId3" Type="http://schemas.openxmlformats.org/officeDocument/2006/relationships/image" Target="../media/logo_673d7762e515142.0018003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848350"/>
          <a:chOff x="9525" y="9525"/>
          <a:chExt cx="9229725" cy="5848350"/>
        </a:xfrm>
      </p:grpSpPr>
      <p:pic>
        <p:nvPicPr>
          <p:cNvPr id="1" name="Time-dependent Atrial Remodelling" descr="Time-dependent Atrial Remodell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29250" cy="50863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l-Kaisey AM, Parameswaran R, Kalman J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ime-dependent Atrial Remodell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0;9(3):113–2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1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2024-11-20T05:45:06Z</dcterms:created>
  <dcterms:modified xsi:type="dcterms:W3CDTF">2024-11-20T05:45:06Z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