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106821" ContentType="image/png"/>
  <Default Extension="095200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029a7e671.49106821"/>
  <Relationship Id="rId3" Type="http://schemas.openxmlformats.org/officeDocument/2006/relationships/image" Target="../media/logo_673d7402a892c42.095200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Studies on the History of Zero X-ray Procedures" descr="Studies on the History of Zero X-ray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cia G, Giaccard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n the History of Zero X-ray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1–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2024-11-20T05:30:42Z</dcterms:created>
  <dcterms:modified xsi:type="dcterms:W3CDTF">2024-11-20T05:30:42Z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